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4" r:id="rId5"/>
    <p:sldId id="259" r:id="rId6"/>
    <p:sldId id="260" r:id="rId7"/>
    <p:sldId id="265" r:id="rId8"/>
    <p:sldId id="263" r:id="rId9"/>
    <p:sldId id="262" r:id="rId10"/>
    <p:sldId id="261" r:id="rId11"/>
    <p:sldId id="266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250" autoAdjust="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6019EF1D-1011-460C-A7FB-AE68ECA94570}" type="datetimeFigureOut">
              <a:rPr lang="ru-RU" smtClean="0"/>
              <a:t>27.02.2018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889D81C5-2C90-4C7F-8187-989238B74F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9EF1D-1011-460C-A7FB-AE68ECA94570}" type="datetimeFigureOut">
              <a:rPr lang="ru-RU" smtClean="0"/>
              <a:t>27.02.2018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D81C5-2C90-4C7F-8187-989238B74F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9EF1D-1011-460C-A7FB-AE68ECA94570}" type="datetimeFigureOut">
              <a:rPr lang="ru-RU" smtClean="0"/>
              <a:t>27.02.2018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D81C5-2C90-4C7F-8187-989238B74F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9EF1D-1011-460C-A7FB-AE68ECA94570}" type="datetimeFigureOut">
              <a:rPr lang="ru-RU" smtClean="0"/>
              <a:t>27.02.2018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D81C5-2C90-4C7F-8187-989238B74F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9EF1D-1011-460C-A7FB-AE68ECA94570}" type="datetimeFigureOut">
              <a:rPr lang="ru-RU" smtClean="0"/>
              <a:t>27.02.2018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D81C5-2C90-4C7F-8187-989238B74F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9EF1D-1011-460C-A7FB-AE68ECA94570}" type="datetimeFigureOut">
              <a:rPr lang="ru-RU" smtClean="0"/>
              <a:t>27.02.2018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D81C5-2C90-4C7F-8187-989238B74FB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9EF1D-1011-460C-A7FB-AE68ECA94570}" type="datetimeFigureOut">
              <a:rPr lang="ru-RU" smtClean="0"/>
              <a:t>27.02.2018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D81C5-2C90-4C7F-8187-989238B74FB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9EF1D-1011-460C-A7FB-AE68ECA94570}" type="datetimeFigureOut">
              <a:rPr lang="ru-RU" smtClean="0"/>
              <a:t>27.02.2018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D81C5-2C90-4C7F-8187-989238B74F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9EF1D-1011-460C-A7FB-AE68ECA94570}" type="datetimeFigureOut">
              <a:rPr lang="ru-RU" smtClean="0"/>
              <a:t>27.02.2018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D81C5-2C90-4C7F-8187-989238B74F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6019EF1D-1011-460C-A7FB-AE68ECA94570}" type="datetimeFigureOut">
              <a:rPr lang="ru-RU" smtClean="0"/>
              <a:t>27.02.2018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889D81C5-2C90-4C7F-8187-989238B74F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6019EF1D-1011-460C-A7FB-AE68ECA94570}" type="datetimeFigureOut">
              <a:rPr lang="ru-RU" smtClean="0"/>
              <a:t>27.02.2018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889D81C5-2C90-4C7F-8187-989238B74F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6019EF1D-1011-460C-A7FB-AE68ECA94570}" type="datetimeFigureOut">
              <a:rPr lang="ru-RU" smtClean="0"/>
              <a:t>27.02.2018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889D81C5-2C90-4C7F-8187-989238B74FB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Учитель\Desktop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9663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Волонтерское движение</a:t>
            </a:r>
            <a:endParaRPr lang="ru-RU" dirty="0"/>
          </a:p>
        </p:txBody>
      </p:sp>
      <p:pic>
        <p:nvPicPr>
          <p:cNvPr id="7170" name="Picture 2" descr="C:\Users\Учитель\Desktop\d1f01418c2b1954c9ec4bf6357f2479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72816"/>
            <a:ext cx="4824536" cy="4053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79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-Я работал на уроке с желанием, был уверен в себе, мне было интересно –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-Я работал на уроке с желанием, но не очень уверено,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волновался-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-Я  работал на уроке без желания, боялся отвечать и выполнять работу -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Учитель\Desktop\listochek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398" y="2456459"/>
            <a:ext cx="1098757" cy="9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Учитель\Desktop\673153125_96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4863" y="3861048"/>
            <a:ext cx="1755279" cy="864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Учитель\Desktop\depositphotos_48503339-stock-photo-one-blue-leaf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4002" y="5229200"/>
            <a:ext cx="1162612" cy="918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6181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Домашнее задание: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написать сочинение н тему: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«Как вести себя в лесу»;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-нарисовать иллюстрация и подготовить загадки животных леса.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125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СПАСИБО ЗА УРОК!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Users\Учитель\Desktop\depositphotos_19167319-stock-illustration-wild-forest-animals-group-carto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988840"/>
            <a:ext cx="5688632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2013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Учитель\Desktop\mili-zviryatka_-izhachok-_r_-a582002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2016224" cy="1728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Учитель\Desktop\motto.net.ua-773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32656"/>
            <a:ext cx="2699792" cy="2175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Учитель\Desktop\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264" y="54077"/>
            <a:ext cx="3024336" cy="3364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Учитель\Desktop\Wolves_Painting_Art_45404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600" y="3401616"/>
            <a:ext cx="3600400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Учитель\Desktop\maxresdefault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204864"/>
            <a:ext cx="3600400" cy="451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6879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0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0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000" dirty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000" dirty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0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0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0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0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Лесные животные</a:t>
            </a:r>
            <a:endParaRPr lang="ru-RU" sz="7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5742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  <a:br>
              <a:rPr lang="ru-RU" sz="8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зоология</a:t>
            </a:r>
            <a:br>
              <a:rPr lang="ru-RU" sz="8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зоологи</a:t>
            </a:r>
            <a:endParaRPr lang="ru-RU" sz="8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465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Учитель\Desktop\ezh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716016" cy="3933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Учитель\Desktop\img_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16632"/>
            <a:ext cx="3859510" cy="599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0557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Учитель\Desktop\AG506_0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764704"/>
            <a:ext cx="3048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Учитель\Desktop\9653_fit5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276872"/>
            <a:ext cx="3878560" cy="395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4147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сравните</a:t>
            </a:r>
            <a:endParaRPr lang="ru-RU" dirty="0"/>
          </a:p>
        </p:txBody>
      </p:sp>
      <p:pic>
        <p:nvPicPr>
          <p:cNvPr id="5122" name="Picture 2" descr="C:\Users\Учитель\Desktop\burunduk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17" y="620688"/>
            <a:ext cx="3617167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Учитель\Desktop\280046-alexfas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501008"/>
            <a:ext cx="3240360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956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411134"/>
              </p:ext>
            </p:extLst>
          </p:nvPr>
        </p:nvGraphicFramePr>
        <p:xfrm>
          <a:off x="2411760" y="1340768"/>
          <a:ext cx="4864100" cy="41468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21155"/>
                <a:gridCol w="1621155"/>
                <a:gridCol w="1621790"/>
              </a:tblGrid>
              <a:tr h="3322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Белка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Бурундук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424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Какая шуба?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хвост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Рыжая шубка, пушистый хвост.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Полосатая шубка,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Пушистый хвост.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873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Где живет?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На дереве, в дупле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На земле, в норе, под пнем.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424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Чем питается?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Всеядная (грибы, орехи, ягоды)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Всеядный (грибы, орехи, ягоды, насекомые)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424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Что умеет делать?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Лазить по деревьям, прыгать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Лазить по деревьям, прыгать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46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889844"/>
            <a:ext cx="4572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1. Кто из представителей животного мира относится к зоне лесов:</a:t>
            </a:r>
          </a:p>
          <a:p>
            <a:r>
              <a:rPr lang="ru-RU" dirty="0"/>
              <a:t>А) муравей;</a:t>
            </a:r>
          </a:p>
          <a:p>
            <a:r>
              <a:rPr lang="ru-RU" dirty="0"/>
              <a:t>В) медведь;</a:t>
            </a:r>
          </a:p>
          <a:p>
            <a:r>
              <a:rPr lang="ru-RU" dirty="0"/>
              <a:t>Д) лось.</a:t>
            </a:r>
          </a:p>
          <a:p>
            <a:r>
              <a:rPr lang="ru-RU" dirty="0"/>
              <a:t>2. Кто из названных животных не залегает в спячку:</a:t>
            </a:r>
          </a:p>
          <a:p>
            <a:r>
              <a:rPr lang="ru-RU" dirty="0"/>
              <a:t>А) белка;</a:t>
            </a:r>
          </a:p>
          <a:p>
            <a:r>
              <a:rPr lang="ru-RU" dirty="0"/>
              <a:t> </a:t>
            </a:r>
            <a:r>
              <a:rPr lang="ru-RU" dirty="0" smtClean="0"/>
              <a:t>3</a:t>
            </a:r>
            <a:r>
              <a:rPr lang="ru-RU" dirty="0"/>
              <a:t>. Напишите животных по способу питания:</a:t>
            </a:r>
          </a:p>
          <a:p>
            <a:r>
              <a:rPr lang="ru-RU" dirty="0"/>
              <a:t>Грызуны -мышь____________</a:t>
            </a:r>
          </a:p>
          <a:p>
            <a:r>
              <a:rPr lang="ru-RU" dirty="0"/>
              <a:t>Травоядные- _белка____________</a:t>
            </a:r>
          </a:p>
          <a:p>
            <a:r>
              <a:rPr lang="ru-RU" dirty="0"/>
              <a:t>Хищники__- волк______________</a:t>
            </a:r>
          </a:p>
          <a:p>
            <a:r>
              <a:rPr lang="ru-RU" dirty="0"/>
              <a:t>( Белка, мышь, волк) </a:t>
            </a:r>
          </a:p>
          <a:p>
            <a:r>
              <a:rPr lang="ru-RU" dirty="0"/>
              <a:t>Нет ошибок «5»,</a:t>
            </a:r>
          </a:p>
          <a:p>
            <a:r>
              <a:rPr lang="ru-RU" dirty="0"/>
              <a:t>1-2 ошибки – «4»,</a:t>
            </a:r>
          </a:p>
          <a:p>
            <a:r>
              <a:rPr lang="ru-RU" dirty="0"/>
              <a:t>3 ошибки – «3».  </a:t>
            </a:r>
          </a:p>
        </p:txBody>
      </p:sp>
    </p:spTree>
    <p:extLst>
      <p:ext uri="{BB962C8B-B14F-4D97-AF65-F5344CB8AC3E}">
        <p14:creationId xmlns:p14="http://schemas.microsoft.com/office/powerpoint/2010/main" val="378486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207</TotalTime>
  <Words>114</Words>
  <Application>Microsoft Office PowerPoint</Application>
  <PresentationFormat>Экран (4:3)</PresentationFormat>
  <Paragraphs>40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Кнопка</vt:lpstr>
      <vt:lpstr>Презентация PowerPoint</vt:lpstr>
      <vt:lpstr>Презентация PowerPoint</vt:lpstr>
      <vt:lpstr>    Лесные животные</vt:lpstr>
      <vt:lpstr>                                           зоология зоологи</vt:lpstr>
      <vt:lpstr>Презентация PowerPoint</vt:lpstr>
      <vt:lpstr>Презентация PowerPoint</vt:lpstr>
      <vt:lpstr>      сравните</vt:lpstr>
      <vt:lpstr>Презентация PowerPoint</vt:lpstr>
      <vt:lpstr>Презентация PowerPoint</vt:lpstr>
      <vt:lpstr>Волонтерское движение</vt:lpstr>
      <vt:lpstr>                                                                                                                       -Я работал на уроке с желанием, был уверен в себе, мне было интересно –   -Я работал на уроке с желанием, но не очень уверено, волновался-    -Я  работал на уроке без желания, боялся отвечать и выполнять работу -</vt:lpstr>
      <vt:lpstr>                                                                       Домашнее задание: -написать сочинение н тему: «Как вести себя в лесу»; -нарисовать иллюстрация и подготовить загадки животных леса.</vt:lpstr>
      <vt:lpstr>СПАСИБО ЗА УРОК!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Учитель</cp:lastModifiedBy>
  <cp:revision>10</cp:revision>
  <dcterms:created xsi:type="dcterms:W3CDTF">2018-02-27T06:21:58Z</dcterms:created>
  <dcterms:modified xsi:type="dcterms:W3CDTF">2018-02-27T09:49:24Z</dcterms:modified>
</cp:coreProperties>
</file>